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26" y="-18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9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3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3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9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93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51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1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98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6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26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C774B-459E-424D-8A4D-F8E7AF539C6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2827-0C97-4212-AE24-D3D3C3A45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644423285_5-abrakadabra-fun-p-fon-dlya-afishi-na-den-goroda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4539" y="-4776301"/>
            <a:ext cx="17184217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2057" y="139531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Дорогие друзья!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557668" y="836712"/>
            <a:ext cx="10009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   Приглашаем Вас 28 августа на площадь Дворца культуры, где пройдут мероприятия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-169523" y="1287846"/>
            <a:ext cx="9433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п</a:t>
            </a:r>
            <a:r>
              <a:rPr lang="ru-RU" sz="2000" dirty="0" smtClean="0"/>
              <a:t>освященные 115 – </a:t>
            </a:r>
            <a:r>
              <a:rPr lang="ru-RU" sz="2000" dirty="0" err="1" smtClean="0"/>
              <a:t>летию</a:t>
            </a:r>
            <a:r>
              <a:rPr lang="ru-RU" sz="2000" dirty="0" smtClean="0"/>
              <a:t> Копейска, празднику поселка и  Дню шахтера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62772" y="1916832"/>
            <a:ext cx="8820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программе:</a:t>
            </a:r>
          </a:p>
          <a:p>
            <a:r>
              <a:rPr lang="ru-RU" sz="2800" dirty="0" smtClean="0"/>
              <a:t>17-00 Детская игровая программа</a:t>
            </a:r>
          </a:p>
          <a:p>
            <a:r>
              <a:rPr lang="ru-RU" sz="2800" dirty="0" smtClean="0"/>
              <a:t>18-00 общепоселковый праздник «Моя малая Родина»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11960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573016"/>
            <a:ext cx="745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Вас ждут игры, аттракционы, выступления приглашенных артистов.</a:t>
            </a:r>
          </a:p>
          <a:p>
            <a:r>
              <a:rPr lang="ru-RU" dirty="0" smtClean="0"/>
              <a:t>Завершится праздник 22-00 красочным фейерверком.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624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cp:lastPrinted>2022-08-23T09:11:51Z</cp:lastPrinted>
  <dcterms:created xsi:type="dcterms:W3CDTF">2022-08-23T08:56:48Z</dcterms:created>
  <dcterms:modified xsi:type="dcterms:W3CDTF">2022-08-23T09:14:53Z</dcterms:modified>
</cp:coreProperties>
</file>